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4"/>
  </p:notesMasterIdLst>
  <p:handoutMasterIdLst>
    <p:handoutMasterId r:id="rId55"/>
  </p:handoutMasterIdLst>
  <p:sldIdLst>
    <p:sldId id="256" r:id="rId2"/>
    <p:sldId id="343" r:id="rId3"/>
    <p:sldId id="258" r:id="rId4"/>
    <p:sldId id="353" r:id="rId5"/>
    <p:sldId id="355" r:id="rId6"/>
    <p:sldId id="356" r:id="rId7"/>
    <p:sldId id="357" r:id="rId8"/>
    <p:sldId id="358" r:id="rId9"/>
    <p:sldId id="307" r:id="rId10"/>
    <p:sldId id="306" r:id="rId11"/>
    <p:sldId id="304" r:id="rId12"/>
    <p:sldId id="305" r:id="rId13"/>
    <p:sldId id="309" r:id="rId14"/>
    <p:sldId id="313" r:id="rId15"/>
    <p:sldId id="267" r:id="rId16"/>
    <p:sldId id="316" r:id="rId17"/>
    <p:sldId id="314" r:id="rId18"/>
    <p:sldId id="317" r:id="rId19"/>
    <p:sldId id="318" r:id="rId20"/>
    <p:sldId id="269" r:id="rId21"/>
    <p:sldId id="320" r:id="rId22"/>
    <p:sldId id="321" r:id="rId23"/>
    <p:sldId id="315" r:id="rId24"/>
    <p:sldId id="322" r:id="rId25"/>
    <p:sldId id="326" r:id="rId26"/>
    <p:sldId id="323" r:id="rId27"/>
    <p:sldId id="325" r:id="rId28"/>
    <p:sldId id="327" r:id="rId29"/>
    <p:sldId id="268" r:id="rId30"/>
    <p:sldId id="273" r:id="rId31"/>
    <p:sldId id="274" r:id="rId32"/>
    <p:sldId id="275" r:id="rId33"/>
    <p:sldId id="276" r:id="rId34"/>
    <p:sldId id="260" r:id="rId35"/>
    <p:sldId id="351" r:id="rId36"/>
    <p:sldId id="261" r:id="rId37"/>
    <p:sldId id="328" r:id="rId38"/>
    <p:sldId id="329" r:id="rId39"/>
    <p:sldId id="330" r:id="rId40"/>
    <p:sldId id="334" r:id="rId41"/>
    <p:sldId id="345" r:id="rId42"/>
    <p:sldId id="346" r:id="rId43"/>
    <p:sldId id="352" r:id="rId44"/>
    <p:sldId id="341" r:id="rId45"/>
    <p:sldId id="263" r:id="rId46"/>
    <p:sldId id="277" r:id="rId47"/>
    <p:sldId id="264" r:id="rId48"/>
    <p:sldId id="257" r:id="rId49"/>
    <p:sldId id="302" r:id="rId50"/>
    <p:sldId id="303" r:id="rId51"/>
    <p:sldId id="286" r:id="rId52"/>
    <p:sldId id="299"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1" autoAdjust="0"/>
    <p:restoredTop sz="64682" autoAdjust="0"/>
  </p:normalViewPr>
  <p:slideViewPr>
    <p:cSldViewPr snapToGrid="0" snapToObjects="1">
      <p:cViewPr varScale="1">
        <p:scale>
          <a:sx n="66" d="100"/>
          <a:sy n="66" d="100"/>
        </p:scale>
        <p:origin x="-1216" y="-112"/>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interSettings" Target="printerSettings/printerSettings1.bin"/><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2142158296"/>
        <c:axId val="-2146977416"/>
      </c:radarChart>
      <c:catAx>
        <c:axId val="-2142158296"/>
        <c:scaling>
          <c:orientation val="minMax"/>
        </c:scaling>
        <c:delete val="0"/>
        <c:axPos val="b"/>
        <c:majorGridlines/>
        <c:majorTickMark val="none"/>
        <c:minorTickMark val="none"/>
        <c:tickLblPos val="nextTo"/>
        <c:crossAx val="-2146977416"/>
        <c:crosses val="autoZero"/>
        <c:auto val="1"/>
        <c:lblAlgn val="ctr"/>
        <c:lblOffset val="100"/>
        <c:noMultiLvlLbl val="0"/>
      </c:catAx>
      <c:valAx>
        <c:axId val="-2146977416"/>
        <c:scaling>
          <c:orientation val="minMax"/>
        </c:scaling>
        <c:delete val="1"/>
        <c:axPos val="l"/>
        <c:majorGridlines/>
        <c:numFmt formatCode="General" sourceLinked="1"/>
        <c:majorTickMark val="none"/>
        <c:minorTickMark val="none"/>
        <c:tickLblPos val="nextTo"/>
        <c:crossAx val="-214215829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2129694696"/>
        <c:axId val="-2142986056"/>
      </c:radarChart>
      <c:catAx>
        <c:axId val="2129694696"/>
        <c:scaling>
          <c:orientation val="minMax"/>
        </c:scaling>
        <c:delete val="0"/>
        <c:axPos val="b"/>
        <c:majorGridlines/>
        <c:majorTickMark val="none"/>
        <c:minorTickMark val="none"/>
        <c:tickLblPos val="nextTo"/>
        <c:crossAx val="-2142986056"/>
        <c:crosses val="autoZero"/>
        <c:auto val="1"/>
        <c:lblAlgn val="ctr"/>
        <c:lblOffset val="100"/>
        <c:noMultiLvlLbl val="0"/>
      </c:catAx>
      <c:valAx>
        <c:axId val="-2142986056"/>
        <c:scaling>
          <c:orientation val="minMax"/>
        </c:scaling>
        <c:delete val="1"/>
        <c:axPos val="l"/>
        <c:majorGridlines/>
        <c:numFmt formatCode="General" sourceLinked="1"/>
        <c:majorTickMark val="none"/>
        <c:minorTickMark val="none"/>
        <c:tickLblPos val="nextTo"/>
        <c:crossAx val="212969469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2145710328"/>
        <c:axId val="-2142573656"/>
      </c:radarChart>
      <c:catAx>
        <c:axId val="2145710328"/>
        <c:scaling>
          <c:orientation val="minMax"/>
        </c:scaling>
        <c:delete val="0"/>
        <c:axPos val="b"/>
        <c:majorGridlines/>
        <c:majorTickMark val="none"/>
        <c:minorTickMark val="none"/>
        <c:tickLblPos val="nextTo"/>
        <c:crossAx val="-2142573656"/>
        <c:crosses val="autoZero"/>
        <c:auto val="1"/>
        <c:lblAlgn val="ctr"/>
        <c:lblOffset val="100"/>
        <c:noMultiLvlLbl val="0"/>
      </c:catAx>
      <c:valAx>
        <c:axId val="-2142573656"/>
        <c:scaling>
          <c:orientation val="minMax"/>
        </c:scaling>
        <c:delete val="1"/>
        <c:axPos val="l"/>
        <c:majorGridlines/>
        <c:numFmt formatCode="General" sourceLinked="1"/>
        <c:majorTickMark val="none"/>
        <c:minorTickMark val="none"/>
        <c:tickLblPos val="nextTo"/>
        <c:crossAx val="214571032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2119653432"/>
        <c:axId val="-2119650376"/>
      </c:radarChart>
      <c:catAx>
        <c:axId val="-2119653432"/>
        <c:scaling>
          <c:orientation val="minMax"/>
        </c:scaling>
        <c:delete val="0"/>
        <c:axPos val="b"/>
        <c:majorGridlines/>
        <c:majorTickMark val="none"/>
        <c:minorTickMark val="none"/>
        <c:tickLblPos val="nextTo"/>
        <c:crossAx val="-2119650376"/>
        <c:crosses val="autoZero"/>
        <c:auto val="1"/>
        <c:lblAlgn val="ctr"/>
        <c:lblOffset val="100"/>
        <c:noMultiLvlLbl val="0"/>
      </c:catAx>
      <c:valAx>
        <c:axId val="-2119650376"/>
        <c:scaling>
          <c:orientation val="minMax"/>
        </c:scaling>
        <c:delete val="1"/>
        <c:axPos val="l"/>
        <c:majorGridlines/>
        <c:numFmt formatCode="General" sourceLinked="1"/>
        <c:majorTickMark val="none"/>
        <c:minorTickMark val="none"/>
        <c:tickLblPos val="nextTo"/>
        <c:crossAx val="-2119653432"/>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6332105-C9C3-3841-9D2A-AB4A8BF84AB8}" type="presOf" srcId="{F49B7C8A-B6E9-0C41-986A-7E2BBFCE2626}" destId="{21272368-4EBF-7B4A-9965-9A6EF6E6DE86}" srcOrd="1" destOrd="0" presId="urn:microsoft.com/office/officeart/2005/8/layout/hProcess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C33C706C-4FA8-1E44-B2DC-5C9DE9BC3A6D}" type="presOf" srcId="{543FA186-8297-E14F-921E-FC450F990E3D}" destId="{5E1494A8-77FB-CC45-AD26-121A0E33EB57}" srcOrd="0" destOrd="1" presId="urn:microsoft.com/office/officeart/2005/8/layout/hProcess4"/>
    <dgm:cxn modelId="{19D692EA-C2F2-F74D-BC7C-A94C318859E9}" type="presOf" srcId="{038EB10A-644E-DB4E-8CAA-4709A510BA58}" destId="{B8FC2CD0-006A-C14B-B8AD-A673FF9C5652}" srcOrd="0" destOrd="1" presId="urn:microsoft.com/office/officeart/2005/8/layout/hProcess4"/>
    <dgm:cxn modelId="{DE688043-17EB-BA47-AC88-89B61D28164F}" type="presOf" srcId="{535F9186-0A73-224A-9E08-894391CF2688}" destId="{16705910-5CF0-8C4C-9496-47680237E7FA}"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414C1986-830F-5446-82B3-EE62649D8338}" type="presOf" srcId="{543FA186-8297-E14F-921E-FC450F990E3D}" destId="{21272368-4EBF-7B4A-9965-9A6EF6E6DE86}" srcOrd="1" destOrd="1"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C6CB498E-0D8D-D642-B25A-4094019FF0FE}" type="presOf" srcId="{B6E981B7-8FE4-A341-8258-106DC22CD1CE}" destId="{80C8407A-3087-9F42-A7EC-F81A6FC9F406}" srcOrd="1" destOrd="0" presId="urn:microsoft.com/office/officeart/2005/8/layout/hProcess4"/>
    <dgm:cxn modelId="{E23CA7E9-EF31-DD4F-9B09-6A21DD66F190}" type="presOf" srcId="{B62CC6D2-B98E-B54F-BB66-3C8F5723C55B}" destId="{76846BB1-C877-DA42-B78C-85598899D6F0}" srcOrd="0" destOrd="0"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B535AEE0-0B1D-4C4C-BF46-D1796DE8A764}" type="presOf" srcId="{772A7CAF-F731-154C-9D08-04404389A7FA}" destId="{833E1A4D-C856-494C-9310-79D28A7B3343}" srcOrd="0" destOrd="0" presId="urn:microsoft.com/office/officeart/2005/8/layout/hProcess4"/>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DDB4FDA9-EE5A-F74A-BB27-E31C311661AA}" type="presOf" srcId="{F49B7C8A-B6E9-0C41-986A-7E2BBFCE2626}" destId="{5E1494A8-77FB-CC45-AD26-121A0E33EB57}" srcOrd="0" destOrd="0" presId="urn:microsoft.com/office/officeart/2005/8/layout/hProcess4"/>
    <dgm:cxn modelId="{0CE92699-EE7B-D341-8CF5-5481944A47C9}" type="presOf" srcId="{038EB10A-644E-DB4E-8CAA-4709A510BA58}" destId="{E2FCA4C5-F968-4F4A-8BC1-914B6C4B6964}"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A7DA1F6A-8DBA-1348-B747-393C2B47691D}" type="presOf" srcId="{CDCF1663-307D-0547-98CD-B8C3B9F1B8D4}" destId="{B4D2EF6E-4EBE-AF40-9923-764B9DA51EAC}"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0B720F07-1FF7-D54B-82F2-9A49C9D94FB5}" type="presOf" srcId="{E4A99842-9B9B-2B46-8485-FCBF0F41250F}" destId="{36141795-4C13-D945-B456-B45C0C6D7F95}" srcOrd="0" destOrd="1"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22CC2BC4-7501-EC44-AB8D-D11CF3D546A1}" type="presOf" srcId="{96702345-DFDA-1647-80B6-40E3058240A8}" destId="{5886DE9C-0FE9-8645-B5F4-7A2FAC18D66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531F7811-72B0-4C40-BEF5-45B84655D740}" type="presOf" srcId="{CDCF1663-307D-0547-98CD-B8C3B9F1B8D4}" destId="{B4D2EF6E-4EBE-AF40-9923-764B9DA51EA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B28B8085-0318-0C46-8E69-A7B9EF6A67A7}" type="presOf" srcId="{038EB10A-644E-DB4E-8CAA-4709A510BA58}" destId="{B0DDEC13-ACE4-4742-AF15-9777191C54CE}"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5130C2A-EA0C-2344-9A2C-351232FB065C}" type="presOf" srcId="{61377071-7ED6-E34A-98C6-091717535A26}" destId="{5886DE9C-0FE9-8645-B5F4-7A2FAC18D667}" srcOrd="0" destOrd="0" presId="urn:microsoft.com/office/officeart/2005/8/layout/hProcess4"/>
    <dgm:cxn modelId="{21EC2A29-A649-C341-8666-8EE03ADCD3F7}" type="presOf" srcId="{543FA186-8297-E14F-921E-FC450F990E3D}" destId="{5E1494A8-77FB-CC45-AD26-121A0E33EB57}" srcOrd="0"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03F56BC3-3EDB-C241-9FA4-8C89733EECE1}" type="presOf" srcId="{61377071-7ED6-E34A-98C6-091717535A26}" destId="{198F176D-0288-3944-93DE-3C789EA55E35}" srcOrd="1"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B8B5CF00-FF2F-824C-A014-D10806BE0D8D}" type="presOf" srcId="{A4AFF6F9-A417-A941-BFE3-ADE813910EFB}" destId="{37E7FABF-9336-9C40-96DB-B62B61DD4613}" srcOrd="0" destOrd="0" presId="urn:microsoft.com/office/officeart/2005/8/layout/hProcess4"/>
    <dgm:cxn modelId="{29638699-5F26-A144-9BE8-0DB14B482E01}" type="presOf" srcId="{F49B7C8A-B6E9-0C41-986A-7E2BBFCE2626}" destId="{21272368-4EBF-7B4A-9965-9A6EF6E6DE86}" srcOrd="1" destOrd="0"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F3C8FB-E78B-6047-B95C-BF603D890F46}" type="presOf" srcId="{F49B7C8A-B6E9-0C41-986A-7E2BBFCE2626}" destId="{5E1494A8-77FB-CC45-AD26-121A0E33EB57}"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B05F27A5-51D0-8849-A6CD-F6A4506A7C06}" type="presOf" srcId="{038EB10A-644E-DB4E-8CAA-4709A510BA58}"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74302C8-920C-BD43-90AE-C220DDC870C9}" type="presOf" srcId="{772A7CAF-F731-154C-9D08-04404389A7FA}" destId="{833E1A4D-C856-494C-9310-79D28A7B3343}"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1D920F8F-CDE7-3840-B5E7-DDFAC23DB580}" srcId="{535F9186-0A73-224A-9E08-894391CF2688}" destId="{038EB10A-644E-DB4E-8CAA-4709A510BA58}" srcOrd="1" destOrd="0" parTransId="{754CB3E8-63E3-4046-B166-36A1523B403A}" sibTransId="{B1A6AA75-6512-FC47-90B7-043776E75AC9}"/>
    <dgm:cxn modelId="{0AB35632-EEE3-A244-99B8-00CDCA1A3800}" type="presOf" srcId="{F66F3F0A-1C15-E74A-9ED8-1C7F6C51F1E3}" destId="{6449CC79-290B-2C4C-8CA9-111520A902CC}"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FEE64BC9-C8FC-A146-863D-06FAE4FF21A9}" srcId="{B62CC6D2-B98E-B54F-BB66-3C8F5723C55B}" destId="{F49B7C8A-B6E9-0C41-986A-7E2BBFCE2626}" srcOrd="0" destOrd="0" parTransId="{C60332B2-008D-FA45-BD91-DDC8B8AC5BEC}" sibTransId="{7C3ADDFE-F3E3-1B47-A608-9A4B4C543456}"/>
    <dgm:cxn modelId="{8C1BC70D-9159-5B45-9D46-1358598F859A}" type="presOf" srcId="{B6E981B7-8FE4-A341-8258-106DC22CD1CE}" destId="{80C8407A-3087-9F42-A7EC-F81A6FC9F406}" srcOrd="1" destOrd="0"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40C0AC72-3C31-3545-9A6A-B755089D2B8E}" type="presOf" srcId="{96702345-DFDA-1647-80B6-40E3058240A8}" destId="{198F176D-0288-3944-93DE-3C789EA55E35}" srcOrd="1" destOrd="1"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45B9DFFC-8EA1-5C41-A7FC-A75D8D89DE0F}" type="presOf" srcId="{B6E981B7-8FE4-A341-8258-106DC22CD1CE}" destId="{36141795-4C13-D945-B456-B45C0C6D7F95}" srcOrd="0"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73B8812D-2B94-B246-8D88-8B97EB27D8FE}" type="presOf" srcId="{A4AFF6F9-A417-A941-BFE3-ADE813910EFB}" destId="{37E7FABF-9336-9C40-96DB-B62B61DD4613}"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192B34-41D8-0A48-B36A-045D954204AF}" type="presOf" srcId="{86EF93F1-022E-7B4B-991F-7530BF2240D4}" destId="{EC4E25C6-C3D7-4B4B-8BC5-92A960D631E0}"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78A254D8-E6BE-FE4A-98A5-0541A66B8CE7}" type="presOf" srcId="{F49B7C8A-B6E9-0C41-986A-7E2BBFCE2626}" destId="{5E1494A8-77FB-CC45-AD26-121A0E33EB57}"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6C803129-3066-3547-9688-7DDE8083B3B0}" type="presOf" srcId="{61377071-7ED6-E34A-98C6-091717535A26}" destId="{198F176D-0288-3944-93DE-3C789EA55E35}" srcOrd="1" destOrd="0" presId="urn:microsoft.com/office/officeart/2005/8/layout/hProcess4"/>
    <dgm:cxn modelId="{A6C35CD8-6981-FE42-B134-CBE13CD8A34D}" type="presOf" srcId="{96702345-DFDA-1647-80B6-40E3058240A8}" destId="{198F176D-0288-3944-93DE-3C789EA55E35}" srcOrd="1" destOrd="1"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24ABECCF-1050-9B46-9FDE-1A346E971691}" type="presOf" srcId="{038EB10A-644E-DB4E-8CAA-4709A510BA58}" destId="{B0DDEC13-ACE4-4742-AF15-9777191C54CE}" srcOrd="0" destOrd="0" presId="urn:microsoft.com/office/officeart/2005/8/layout/hProcess4"/>
    <dgm:cxn modelId="{E3CD1093-8575-884C-8490-3C384D65DD80}" type="presOf" srcId="{E4A99842-9B9B-2B46-8485-FCBF0F41250F}" destId="{80C8407A-3087-9F42-A7EC-F81A6FC9F406}" srcOrd="1" destOrd="1"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1D920F8F-CDE7-3840-B5E7-DDFAC23DB580}" srcId="{535F9186-0A73-224A-9E08-894391CF2688}" destId="{038EB10A-644E-DB4E-8CAA-4709A510BA58}" srcOrd="0" destOrd="0" parTransId="{754CB3E8-63E3-4046-B166-36A1523B403A}" sibTransId="{B1A6AA75-6512-FC47-90B7-043776E75AC9}"/>
    <dgm:cxn modelId="{CA5990C3-7C72-1745-B395-7FCB8D50BB74}" srcId="{772A7CAF-F731-154C-9D08-04404389A7FA}" destId="{B6E981B7-8FE4-A341-8258-106DC22CD1CE}" srcOrd="0" destOrd="0" parTransId="{0D3401E0-C7CC-E24A-9FD0-FCDDD591AB22}" sibTransId="{9FC0FC7F-312E-E349-9169-35A361F0DA69}"/>
    <dgm:cxn modelId="{7320A86B-CE0A-A84F-ACE2-69A8EEC9F889}" type="presOf" srcId="{038EB10A-644E-DB4E-8CAA-4709A510BA58}" destId="{C57FC684-C526-084E-899D-267C4BEFD848}" srcOrd="1" destOrd="0" presId="urn:microsoft.com/office/officeart/2005/8/layout/hProcess4"/>
    <dgm:cxn modelId="{5905D056-1A88-184A-8E19-E74C3C1DF6ED}" type="presOf" srcId="{0844B4D1-CA7F-174A-BDCD-E27A09268ECD}" destId="{54263D70-AF5F-4F48-A0C6-145BE4674821}" srcOrd="1"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DF2596BA-B585-794A-BABB-290CA7E1FB21}" type="presOf" srcId="{B62CC6D2-B98E-B54F-BB66-3C8F5723C55B}" destId="{76846BB1-C877-DA42-B78C-85598899D6F0}" srcOrd="0"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E30B6EB7-3863-344B-86D2-848A4988A271}" type="presOf" srcId="{86EF93F1-022E-7B4B-991F-7530BF2240D4}" destId="{54263D70-AF5F-4F48-A0C6-145BE4674821}" srcOrd="1" destOrd="0" presId="urn:microsoft.com/office/officeart/2005/8/layout/hProcess4"/>
    <dgm:cxn modelId="{E1CC3AF1-5F2B-E94F-AE87-E42316FDA354}" type="presOf" srcId="{96702345-DFDA-1647-80B6-40E3058240A8}" destId="{5886DE9C-0FE9-8645-B5F4-7A2FAC18D667}" srcOrd="0" destOrd="1" presId="urn:microsoft.com/office/officeart/2005/8/layout/hProcess4"/>
    <dgm:cxn modelId="{24A46E8D-4719-7A43-8E0C-627E121A2BB8}" type="presOf" srcId="{543FA186-8297-E14F-921E-FC450F990E3D}" destId="{5E1494A8-77FB-CC45-AD26-121A0E33EB57}" srcOrd="0" destOrd="1" presId="urn:microsoft.com/office/officeart/2005/8/layout/hProcess4"/>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1C9C4B66-D5D2-5A4A-A9E6-0A9C2AC7F7D0}" srcId="{F66F3F0A-1C15-E74A-9ED8-1C7F6C51F1E3}" destId="{A4AFF6F9-A417-A941-BFE3-ADE813910EFB}" srcOrd="2" destOrd="0" parTransId="{5BEC0F89-EAFA-2F44-9A41-7BDA98F6495D}" sibTransId="{DD36B169-AE56-0B4E-ABDB-E9EF6B07EF10}"/>
    <dgm:cxn modelId="{AC3B9637-D276-A842-843D-8CDCFC185A97}"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5178D96-BA69-7147-971A-17B8488E88A9}" srcId="{B45DD5DC-97C3-DE45-8192-C0175C7EC9DE}" destId="{0844B4D1-CA7F-174A-BDCD-E27A09268ECD}" srcOrd="1" destOrd="0" parTransId="{862EA118-D336-BC4D-9177-0F5C59C37FC9}" sibTransId="{3726A29E-087D-1B4C-A622-5D0EA54617DD}"/>
    <dgm:cxn modelId="{901506C5-DA0E-0944-9C97-EB37C2BB16A5}" srcId="{F66F3F0A-1C15-E74A-9ED8-1C7F6C51F1E3}" destId="{772A7CAF-F731-154C-9D08-04404389A7FA}" srcOrd="1" destOrd="0" parTransId="{2DE477F5-F549-CE49-B225-6D9456D38E66}" sibTransId="{CDCF1663-307D-0547-98CD-B8C3B9F1B8D4}"/>
    <dgm:cxn modelId="{71495632-11F7-9B4D-B178-C5F609DC941E}" type="presOf" srcId="{DD36B169-AE56-0B4E-ABDB-E9EF6B07EF10}" destId="{07E37B07-0AE0-8C49-8179-53C97508ED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A1CB90BD-F6AA-C74E-82F4-417C21DD8607}" type="presOf" srcId="{5409A5A3-5DD3-8746-8672-D50EA6887A73}" destId="{C34A02AC-E43B-E64A-98B7-D7F0F68A5B18}"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0B87EC6-40DB-974D-90DE-BA88B58144D0}" srcId="{B45DD5DC-97C3-DE45-8192-C0175C7EC9DE}" destId="{7F8F23FC-F442-FB4A-AB06-B873A179219A}" srcOrd="2" destOrd="0" parTransId="{4742E219-8D12-854C-AE44-9BA4E661164E}" sibTransId="{68F4ADC8-32D0-5740-8836-A5386CB28FF8}"/>
    <dgm:cxn modelId="{8C9CD05D-4499-1D40-85A5-82EBFC5C8F34}" type="presOf" srcId="{275BFCF4-E366-6B4B-95D9-209532FA77C3}" destId="{C57FC684-C526-084E-899D-267C4BEFD848}"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BD900F52-6A8C-584B-BD1D-9F85A91A93F3}" type="presOf" srcId="{543FA186-8297-E14F-921E-FC450F990E3D}" destId="{21272368-4EBF-7B4A-9965-9A6EF6E6DE86}" srcOrd="1" destOrd="1" presId="urn:microsoft.com/office/officeart/2005/8/layout/hProcess4"/>
    <dgm:cxn modelId="{BBA32768-4F1F-114D-A07C-98925F245A0C}" type="presOf" srcId="{CDCF1663-307D-0547-98CD-B8C3B9F1B8D4}" destId="{B4D2EF6E-4EBE-AF40-9923-764B9DA51EAC}" srcOrd="0" destOrd="0"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Communicate/Predict/…</a:t>
          </a:r>
          <a:endParaRPr lang="en-US" sz="13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dirty="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4/17/16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12.jpg>
</file>

<file path=ppt/media/image13.tiff>
</file>

<file path=ppt/media/image14.png>
</file>

<file path=ppt/media/image15.tiff>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4/17/16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37</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24</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1873544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4/17/16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4/17/16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4/17/16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4/17/16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4/17/16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4/17/16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4/17/16</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chart" Target="../charts/char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microsoft.com/office/2007/relationships/hdphoto" Target="../media/hdphoto1.wdp"/><Relationship Id="rId5"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tiff"/></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hyperlink" Target="http://root-arcanum-92800.appspot.c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amohcy.com/worldbankvisualization/" TargetMode="Externa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roject2-isistweet.appspot.com/" TargetMode="Externa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skusanything.cc/thread?id=40e1jk" TargetMode="Externa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7827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a:t>
            </a:r>
            <a:r>
              <a:rPr lang="en-US" sz="2400" dirty="0" smtClean="0">
                <a:solidFill>
                  <a:schemeClr val="tx1"/>
                </a:solidFill>
              </a:rPr>
              <a:t>2016studentpoll</a:t>
            </a:r>
          </a:p>
        </p:txBody>
      </p:sp>
    </p:spTree>
    <p:extLst>
      <p:ext uri="{BB962C8B-B14F-4D97-AF65-F5344CB8AC3E}">
        <p14:creationId xmlns:p14="http://schemas.microsoft.com/office/powerpoint/2010/main" val="1302925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18983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423838"/>
            <a:ext cx="7048804" cy="558511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not cover</a:t>
            </a:r>
          </a:p>
          <a:p>
            <a:pPr marL="320675" indent="-320675" defTabSz="852488">
              <a:spcBef>
                <a:spcPct val="25000"/>
              </a:spcBef>
              <a:buSzPct val="80000"/>
            </a:pPr>
            <a:r>
              <a:rPr lang="en-US" dirty="0" smtClean="0"/>
              <a:t>Know about the work expectations in the course</a:t>
            </a:r>
          </a:p>
          <a:p>
            <a:pPr marL="320675" indent="-320675" defTabSz="852488">
              <a:spcBef>
                <a:spcPct val="25000"/>
              </a:spcBef>
              <a:buSzPct val="80000"/>
            </a:pPr>
            <a:r>
              <a:rPr lang="en-US" dirty="0" smtClean="0"/>
              <a:t>Have information about how to start collecting your own data from your phone</a:t>
            </a:r>
          </a:p>
          <a:p>
            <a:pPr marL="0" indent="0" defTabSz="852488">
              <a:spcBef>
                <a:spcPct val="25000"/>
              </a:spcBef>
              <a:buSzPct val="80000"/>
              <a:buNone/>
            </a:pPr>
            <a:endParaRPr lang="en-US"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spTree>
    <p:extLst>
      <p:ext uri="{BB962C8B-B14F-4D97-AF65-F5344CB8AC3E}">
        <p14:creationId xmlns:p14="http://schemas.microsoft.com/office/powerpoint/2010/main" val="907404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applications</a:t>
            </a:r>
          </a:p>
          <a:p>
            <a:pPr marL="0" indent="0">
              <a:buNone/>
            </a:pPr>
            <a:r>
              <a:rPr lang="en-US" dirty="0" smtClean="0"/>
              <a:t>Collect your own data and analyze it</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5790943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380744149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(optional)</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268034705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a:t>
            </a:r>
            <a:endParaRPr lang="en-US" dirty="0" smtClean="0"/>
          </a:p>
          <a:p>
            <a:pPr marL="0" indent="0">
              <a:buNone/>
            </a:pPr>
            <a:r>
              <a:rPr lang="en-US" dirty="0" smtClean="0"/>
              <a:t>Several 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32266199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(Due Thursday next week)</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Ask a question using fusion tables [swap decks]</a:t>
            </a:r>
          </a:p>
          <a:p>
            <a:pPr marL="0" indent="0">
              <a:buNone/>
            </a:pP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Tree>
    <p:extLst>
      <p:ext uri="{BB962C8B-B14F-4D97-AF65-F5344CB8AC3E}">
        <p14:creationId xmlns:p14="http://schemas.microsoft.com/office/powerpoint/2010/main" val="1318596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err="1"/>
              <a:t>j</a:t>
            </a:r>
            <a:r>
              <a:rPr lang="en-US" dirty="0" err="1" smtClean="0"/>
              <a:t>mankoff-explore.appspot.com</a:t>
            </a:r>
            <a:endParaRPr lang="en-US" dirty="0" smtClean="0"/>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a:t>
            </a:r>
            <a:r>
              <a:rPr lang="en-US" dirty="0" smtClean="0"/>
              <a:t>files</a:t>
            </a:r>
          </a:p>
          <a:p>
            <a:pPr marL="0" indent="0">
              <a:buNone/>
            </a:pPr>
            <a:r>
              <a:rPr lang="en-US" dirty="0" smtClean="0"/>
              <a:t>Make an interactive website</a:t>
            </a:r>
            <a:endParaRPr lang="en-US" dirty="0"/>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387295790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err="1" smtClean="0"/>
              <a:t>jmankoff-mobile.appspot.com</a:t>
            </a:r>
            <a:endParaRPr lang="en-US" dirty="0" smtClean="0"/>
          </a:p>
          <a:p>
            <a:pPr marL="0" indent="0">
              <a:buNone/>
            </a:pPr>
            <a:r>
              <a:rPr lang="en-US" dirty="0" smtClean="0"/>
              <a:t>Your own data</a:t>
            </a:r>
          </a:p>
          <a:p>
            <a:pPr marL="0" indent="0">
              <a:buNone/>
            </a:pPr>
            <a:r>
              <a:rPr lang="en-US" i="1" dirty="0" smtClean="0"/>
              <a:t>INSTALL DUE TUESDAY</a:t>
            </a:r>
          </a:p>
          <a:p>
            <a:pPr marL="0" indent="0">
              <a:buNone/>
            </a:pPr>
            <a:r>
              <a:rPr lang="en-US" b="1" dirty="0" smtClean="0"/>
              <a:t>REQUIRED HARDWARE: </a:t>
            </a:r>
            <a:r>
              <a:rPr lang="en-US" b="1" i="1" dirty="0" smtClean="0"/>
              <a:t>Android or iPhone</a:t>
            </a:r>
            <a:endParaRPr lang="en-US" b="1"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pic>
        <p:nvPicPr>
          <p:cNvPr id="7" name="Picture 6" descr="Screen Shot 2016-01-09 at 7.25.3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66631"/>
            <a:ext cx="9144000" cy="2538068"/>
          </a:xfrm>
          <a:prstGeom prst="rect">
            <a:avLst/>
          </a:prstGeom>
        </p:spPr>
      </p:pic>
    </p:spTree>
    <p:extLst>
      <p:ext uri="{BB962C8B-B14F-4D97-AF65-F5344CB8AC3E}">
        <p14:creationId xmlns:p14="http://schemas.microsoft.com/office/powerpoint/2010/main" val="76351944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6-01-10 at 10.45.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51080"/>
            <a:ext cx="9144000" cy="4837518"/>
          </a:xfrm>
          <a:prstGeom prst="rect">
            <a:avLst/>
          </a:prstGeom>
        </p:spPr>
      </p:pic>
      <p:sp>
        <p:nvSpPr>
          <p:cNvPr id="2" name="Title 1"/>
          <p:cNvSpPr>
            <a:spLocks noGrp="1"/>
          </p:cNvSpPr>
          <p:nvPr>
            <p:ph type="title"/>
          </p:nvPr>
        </p:nvSpPr>
        <p:spPr>
          <a:xfrm>
            <a:off x="954132" y="310162"/>
            <a:ext cx="7673957" cy="990107"/>
          </a:xfrm>
        </p:spPr>
        <p:txBody>
          <a:bodyPr/>
          <a:lstStyle/>
          <a:p>
            <a:r>
              <a:rPr lang="en-US" dirty="0" smtClean="0"/>
              <a:t>Some examples: Influential Immigrants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smtClean="0">
                <a:hlinkClick r:id="rId3"/>
              </a:rPr>
              <a:t>http</a:t>
            </a:r>
            <a:r>
              <a:rPr lang="en-US" sz="2400" dirty="0">
                <a:hlinkClick r:id="rId3"/>
              </a:rPr>
              <a:t>://root-arcanum-92800.appspot.com</a:t>
            </a:r>
            <a:r>
              <a:rPr lang="en-US" sz="2400" dirty="0" smtClean="0">
                <a:hlinkClick r:id="rId3"/>
              </a:rPr>
              <a:t>/</a:t>
            </a:r>
            <a:endParaRPr lang="en-US" sz="2400" dirty="0" smtClean="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346026990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Example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184529273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59477599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Participation </a:t>
            </a:r>
            <a:r>
              <a:rPr lang="en-US" dirty="0"/>
              <a:t>in Balanced Campus </a:t>
            </a:r>
            <a:r>
              <a:rPr lang="en-US" dirty="0" smtClean="0"/>
              <a:t>Study</a:t>
            </a:r>
          </a:p>
          <a:p>
            <a:pPr marL="0" indent="0">
              <a:buNone/>
            </a:pPr>
            <a:r>
              <a:rPr lang="en-US" dirty="0" smtClean="0"/>
              <a:t>Several small “Byte” sized exercises </a:t>
            </a:r>
          </a:p>
          <a:p>
            <a:pPr marL="0" indent="0">
              <a:buNone/>
            </a:pPr>
            <a:r>
              <a:rPr lang="en-US" dirty="0" smtClean="0"/>
              <a:t>One larger project</a:t>
            </a:r>
          </a:p>
          <a:p>
            <a:r>
              <a:rPr lang="en-US" dirty="0" smtClean="0"/>
              <a:t>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1056635495"/>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a:t>
            </a:r>
            <a:r>
              <a:rPr lang="en-US" dirty="0" smtClean="0"/>
              <a:t>experience with providing interactive access to data</a:t>
            </a:r>
          </a:p>
          <a:p>
            <a:r>
              <a:rPr lang="en-US" dirty="0" smtClean="0"/>
              <a:t>Select an audience</a:t>
            </a:r>
          </a:p>
          <a:p>
            <a:r>
              <a:rPr lang="en-US" dirty="0" smtClean="0"/>
              <a:t>Select data that is effective for your goals</a:t>
            </a:r>
          </a:p>
          <a:p>
            <a:r>
              <a:rPr lang="en-US" dirty="0" smtClean="0"/>
              <a:t>Document your data</a:t>
            </a:r>
          </a:p>
          <a:p>
            <a:pPr marL="0" indent="0">
              <a:buNone/>
            </a:pPr>
            <a:r>
              <a:rPr lang="en-US" dirty="0" smtClean="0"/>
              <a:t>You may work in groups on this project </a:t>
            </a:r>
          </a:p>
          <a:p>
            <a:pPr marL="0" indent="0">
              <a:buNone/>
            </a:pPr>
            <a:r>
              <a:rPr lang="en-US" i="1" dirty="0" smtClean="0"/>
              <a:t>Last Year’s Awesome Results! </a:t>
            </a:r>
            <a:r>
              <a:rPr lang="en-US" i="1" dirty="0"/>
              <a:t/>
            </a:r>
            <a:br>
              <a:rPr lang="en-US" i="1" dirty="0"/>
            </a:br>
            <a:r>
              <a:rPr lang="en-US" i="1" dirty="0"/>
              <a:t>http://</a:t>
            </a:r>
            <a:r>
              <a:rPr lang="en-US" i="1" dirty="0" err="1"/>
              <a:t>bit.ly</a:t>
            </a:r>
            <a:r>
              <a:rPr lang="en-US" i="1" dirty="0"/>
              <a:t>/1ZVKeEu</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214011702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a:t>
            </a:r>
            <a:r>
              <a:rPr lang="en-US" dirty="0" smtClean="0"/>
              <a:t>Study</a:t>
            </a:r>
          </a:p>
          <a:p>
            <a:pPr marL="0" indent="0">
              <a:buNone/>
            </a:pPr>
            <a:r>
              <a:rPr lang="en-US" dirty="0" smtClean="0"/>
              <a:t>Several small “Byte” sized exercises </a:t>
            </a:r>
          </a:p>
          <a:p>
            <a:pPr marL="0" indent="0">
              <a:buNone/>
            </a:pPr>
            <a:r>
              <a:rPr lang="en-US" dirty="0" smtClean="0"/>
              <a:t>One 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386355987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4068124664"/>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no background in </a:t>
            </a:r>
            <a:r>
              <a:rPr lang="en-US" dirty="0"/>
              <a:t>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1065513681"/>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509994836"/>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Development Progress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http://iamohcy.com/worldbankvisualization/</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pic>
        <p:nvPicPr>
          <p:cNvPr id="8" name="Picture 7" descr="Screen Shot 2016-01-10 at 10.48.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3699"/>
            <a:ext cx="9144000" cy="4774301"/>
          </a:xfrm>
          <a:prstGeom prst="rect">
            <a:avLst/>
          </a:prstGeom>
        </p:spPr>
      </p:pic>
    </p:spTree>
    <p:extLst>
      <p:ext uri="{BB962C8B-B14F-4D97-AF65-F5344CB8AC3E}">
        <p14:creationId xmlns:p14="http://schemas.microsoft.com/office/powerpoint/2010/main" val="215493581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smtClean="0"/>
              <a:t>https://</a:t>
            </a:r>
            <a:r>
              <a:rPr lang="en-US" dirty="0" err="1" smtClean="0"/>
              <a:t>github.com</a:t>
            </a:r>
            <a:r>
              <a:rPr lang="en-US" dirty="0" smtClean="0"/>
              <a:t>/</a:t>
            </a:r>
            <a:r>
              <a:rPr lang="en-US" dirty="0" err="1" smtClean="0"/>
              <a:t>jmankoff</a:t>
            </a:r>
            <a:r>
              <a:rPr lang="en-US" dirty="0" smtClean="0"/>
              <a:t>/data/</a:t>
            </a:r>
          </a:p>
          <a:p>
            <a:pPr marL="0" indent="0">
              <a:buNone/>
            </a:pPr>
            <a:r>
              <a:rPr lang="en-US" dirty="0"/>
              <a:t>https://</a:t>
            </a:r>
            <a:r>
              <a:rPr lang="en-US" dirty="0" err="1"/>
              <a:t>piazza.com</a:t>
            </a:r>
            <a:r>
              <a:rPr lang="en-US" dirty="0"/>
              <a:t>/</a:t>
            </a:r>
            <a:r>
              <a:rPr lang="en-US" dirty="0" err="1"/>
              <a:t>cmu</a:t>
            </a:r>
            <a:r>
              <a:rPr lang="en-US" dirty="0"/>
              <a:t>/</a:t>
            </a:r>
            <a:r>
              <a:rPr lang="en-US" dirty="0" smtClean="0"/>
              <a:t>spring2015</a:t>
            </a:r>
            <a:r>
              <a:rPr lang="en-US" dirty="0"/>
              <a:t>/05839/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spTree>
    <p:extLst>
      <p:ext uri="{BB962C8B-B14F-4D97-AF65-F5344CB8AC3E}">
        <p14:creationId xmlns:p14="http://schemas.microsoft.com/office/powerpoint/2010/main" val="4036931253"/>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10:30-11:30 Tuesdays; </a:t>
            </a:r>
            <a:br>
              <a:rPr lang="en-US" dirty="0" smtClean="0"/>
            </a:br>
            <a:r>
              <a:rPr lang="en-US" dirty="0" smtClean="0"/>
              <a:t>                       1pm Thursdays</a:t>
            </a:r>
          </a:p>
          <a:p>
            <a:pPr marL="0" indent="0">
              <a:buNone/>
            </a:pPr>
            <a:r>
              <a:rPr lang="en-US" dirty="0" smtClean="0"/>
              <a:t>				   By appointment</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smtClean="0">
                <a:hlinkClick r:id="rId2"/>
              </a:rPr>
              <a:t>jmankoff@cs.cmu.edu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32285377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Fighting ISIS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http://project2-isistweet.appspot.com/</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pic>
        <p:nvPicPr>
          <p:cNvPr id="7" name="Picture 6" descr="Screen Shot 2016-01-10 at 10.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33699"/>
            <a:ext cx="9144000" cy="4824301"/>
          </a:xfrm>
          <a:prstGeom prst="rect">
            <a:avLst/>
          </a:prstGeom>
        </p:spPr>
      </p:pic>
    </p:spTree>
    <p:extLst>
      <p:ext uri="{BB962C8B-B14F-4D97-AF65-F5344CB8AC3E}">
        <p14:creationId xmlns:p14="http://schemas.microsoft.com/office/powerpoint/2010/main" val="40793451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a:t>
            </a:r>
            <a:r>
              <a:rPr lang="en-US" dirty="0" err="1" smtClean="0"/>
              <a:t>Reddit</a:t>
            </a:r>
            <a:r>
              <a:rPr lang="en-US" dirty="0" smtClean="0"/>
              <a:t> AMA </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http://askusanything.cc/thread?id=40e1jk</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pic>
        <p:nvPicPr>
          <p:cNvPr id="8" name="Picture 7" descr="Screen Shot 2016-01-10 at 10.57.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0523"/>
            <a:ext cx="9144000" cy="5069279"/>
          </a:xfrm>
          <a:prstGeom prst="rect">
            <a:avLst/>
          </a:prstGeom>
        </p:spPr>
      </p:pic>
    </p:spTree>
    <p:extLst>
      <p:ext uri="{BB962C8B-B14F-4D97-AF65-F5344CB8AC3E}">
        <p14:creationId xmlns:p14="http://schemas.microsoft.com/office/powerpoint/2010/main" val="131859319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year: More focus on YOU</a:t>
            </a:r>
            <a:endParaRPr lang="en-US" dirty="0"/>
          </a:p>
        </p:txBody>
      </p:sp>
      <p:sp>
        <p:nvSpPr>
          <p:cNvPr id="3" name="Content Placeholder 2"/>
          <p:cNvSpPr>
            <a:spLocks noGrp="1"/>
          </p:cNvSpPr>
          <p:nvPr>
            <p:ph idx="1"/>
          </p:nvPr>
        </p:nvSpPr>
        <p:spPr/>
        <p:txBody>
          <a:bodyPr/>
          <a:lstStyle/>
          <a:p>
            <a:r>
              <a:rPr lang="en-US" dirty="0" smtClean="0"/>
              <a:t>Mobile</a:t>
            </a:r>
          </a:p>
          <a:p>
            <a:r>
              <a:rPr lang="en-US" dirty="0" smtClean="0"/>
              <a:t>Study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Tree>
    <p:extLst>
      <p:ext uri="{BB962C8B-B14F-4D97-AF65-F5344CB8AC3E}">
        <p14:creationId xmlns:p14="http://schemas.microsoft.com/office/powerpoint/2010/main" val="219139317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4/17/16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5"/>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7858</TotalTime>
  <Words>2131</Words>
  <Application>Microsoft Macintosh PowerPoint</Application>
  <PresentationFormat>On-screen Show (4:3)</PresentationFormat>
  <Paragraphs>490</Paragraphs>
  <Slides>52</Slides>
  <Notes>17</Notes>
  <HiddenSlides>3</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Office Theme</vt:lpstr>
      <vt:lpstr>PowerPoint Presentation</vt:lpstr>
      <vt:lpstr>Goals</vt:lpstr>
      <vt:lpstr>Stay in the room if you want to</vt:lpstr>
      <vt:lpstr>Some examples: Influential Immigrants</vt:lpstr>
      <vt:lpstr>Some examples: Development Progress</vt:lpstr>
      <vt:lpstr>Some examples: Fighting ISIS</vt:lpstr>
      <vt:lpstr>Some examples: Reddit AMA </vt:lpstr>
      <vt:lpstr>This year: More focus on YOU</vt:lpstr>
      <vt:lpstr>Data Related degrees at CMU</vt:lpstr>
      <vt:lpstr>Sampling of courses at CMU</vt:lpstr>
      <vt:lpstr>The Courses in Profile</vt:lpstr>
      <vt:lpstr>Jen’s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Administrata</vt:lpstr>
      <vt:lpstr>Byte1 (Due Thursday next week)</vt:lpstr>
      <vt:lpstr>Byte 2</vt:lpstr>
      <vt:lpstr>Byte 3</vt:lpstr>
      <vt:lpstr>Example</vt:lpstr>
      <vt:lpstr>Byte 4</vt:lpstr>
      <vt:lpstr>Example: jianf-proj1.appspot.com </vt:lpstr>
      <vt:lpstr>Administrata</vt:lpstr>
      <vt:lpstr>Final Project:</vt:lpstr>
      <vt:lpstr>Administrata</vt:lpstr>
      <vt:lpstr>Grading</vt:lpstr>
      <vt:lpstr>Pre-requisites</vt:lpstr>
      <vt:lpstr>Other details</vt:lpstr>
      <vt:lpstr>Recommended Texts</vt:lpstr>
      <vt:lpstr>More books to  consider</vt:lpstr>
      <vt:lpstr>Where to find the class</vt:lpstr>
      <vt:lpstr>Where to find 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292</cp:revision>
  <cp:lastPrinted>2014-12-21T16:38:34Z</cp:lastPrinted>
  <dcterms:created xsi:type="dcterms:W3CDTF">2013-10-07T16:54:34Z</dcterms:created>
  <dcterms:modified xsi:type="dcterms:W3CDTF">2016-04-17T13:55:26Z</dcterms:modified>
</cp:coreProperties>
</file>

<file path=docProps/thumbnail.jpeg>
</file>